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0" r:id="rId4"/>
    <p:sldId id="279" r:id="rId5"/>
    <p:sldId id="273" r:id="rId6"/>
    <p:sldId id="263" r:id="rId7"/>
    <p:sldId id="274" r:id="rId8"/>
    <p:sldId id="276" r:id="rId9"/>
    <p:sldId id="264" r:id="rId10"/>
    <p:sldId id="277" r:id="rId11"/>
    <p:sldId id="275" r:id="rId12"/>
    <p:sldId id="278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8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U.S. OIL INDUSTRY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21" y="1761565"/>
            <a:ext cx="7753346" cy="483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0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4F078"/>
                </a:solidFill>
              </a:rPr>
              <a:t>ENERGY CONSUMPTION BY SECTOR</a:t>
            </a:r>
            <a:endParaRPr lang="en-US" dirty="0">
              <a:solidFill>
                <a:srgbClr val="C4F07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65" y="1862569"/>
            <a:ext cx="6394174" cy="48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5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361206"/>
          </a:xfrm>
        </p:spPr>
        <p:txBody>
          <a:bodyPr/>
          <a:lstStyle/>
          <a:p>
            <a:r>
              <a:rPr lang="en-US" dirty="0" smtClean="0">
                <a:solidFill>
                  <a:srgbClr val="C4F078"/>
                </a:solidFill>
              </a:rPr>
              <a:t>U.S OIL IMPORTS</a:t>
            </a:r>
            <a:endParaRPr lang="en-US" dirty="0">
              <a:solidFill>
                <a:srgbClr val="C4F07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043" y="1667566"/>
            <a:ext cx="6559827" cy="48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1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186" y="107577"/>
            <a:ext cx="7564177" cy="1729780"/>
          </a:xfrm>
        </p:spPr>
        <p:txBody>
          <a:bodyPr/>
          <a:lstStyle/>
          <a:p>
            <a:r>
              <a:rPr lang="en-US" dirty="0" smtClean="0">
                <a:solidFill>
                  <a:srgbClr val="C4F078"/>
                </a:solidFill>
              </a:rPr>
              <a:t>NEW DRILLING TECHNOLOGIES</a:t>
            </a:r>
            <a:endParaRPr lang="en-US" dirty="0">
              <a:solidFill>
                <a:srgbClr val="C4F07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957" y="2293609"/>
            <a:ext cx="82175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FIELDS THAT WERE CONSIDERED DEPLETED ARE NOW BEING DEVELOPED.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SHALE FORMATIONS THAT WERE </a:t>
            </a:r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NON PRODUCTIVE </a:t>
            </a:r>
            <a:r>
              <a:rPr lang="en-US" sz="3200" b="1" dirty="0" smtClean="0"/>
              <a:t>ARE NOW PRODUCTIVE.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SOME OF THE MOST PRODUCTIVE FIELDS IN THE WORLD.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3848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96" y="107577"/>
            <a:ext cx="8227391" cy="1653988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PRICE OF OIL WTI</a:t>
            </a:r>
            <a:endParaRPr lang="en-US" sz="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60" y="1761565"/>
            <a:ext cx="8572809" cy="477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485913"/>
            <a:ext cx="7581901" cy="905565"/>
          </a:xfrm>
        </p:spPr>
        <p:txBody>
          <a:bodyPr/>
          <a:lstStyle/>
          <a:p>
            <a:r>
              <a:rPr lang="en-US" sz="4800" dirty="0" smtClean="0">
                <a:solidFill>
                  <a:srgbClr val="C4F078"/>
                </a:solidFill>
              </a:rPr>
              <a:t>ARAB OIL EMBARGO 1973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827" y="1460265"/>
            <a:ext cx="6118087" cy="49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250771"/>
          </a:xfrm>
        </p:spPr>
        <p:txBody>
          <a:bodyPr/>
          <a:lstStyle/>
          <a:p>
            <a:r>
              <a:rPr lang="en-US" dirty="0" smtClean="0">
                <a:solidFill>
                  <a:srgbClr val="C4F078"/>
                </a:solidFill>
              </a:rPr>
              <a:t>OPEC NATIONS</a:t>
            </a:r>
            <a:endParaRPr lang="en-US" dirty="0">
              <a:solidFill>
                <a:srgbClr val="C4F07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27" y="1630101"/>
            <a:ext cx="7878625" cy="478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C4F078"/>
                </a:solidFill>
              </a:rPr>
              <a:t>MAJOR OIL PRODUCERS</a:t>
            </a:r>
            <a:endParaRPr lang="en-US" sz="5400" dirty="0">
              <a:solidFill>
                <a:srgbClr val="C4F078"/>
              </a:solidFill>
            </a:endParaRPr>
          </a:p>
        </p:txBody>
      </p:sp>
      <p:pic>
        <p:nvPicPr>
          <p:cNvPr id="4" name="Content Placeholder 3" descr="Top_10_Oil_Producing_Countri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4" b="18874"/>
          <a:stretch>
            <a:fillRect/>
          </a:stretch>
        </p:blipFill>
        <p:spPr>
          <a:xfrm>
            <a:off x="779462" y="1656522"/>
            <a:ext cx="7581901" cy="4787734"/>
          </a:xfrm>
        </p:spPr>
      </p:pic>
    </p:spTree>
    <p:extLst>
      <p:ext uri="{BB962C8B-B14F-4D97-AF65-F5344CB8AC3E}">
        <p14:creationId xmlns:p14="http://schemas.microsoft.com/office/powerpoint/2010/main" val="53866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4F078"/>
                </a:solidFill>
              </a:rPr>
              <a:t>TOP OIL PRODUCERS</a:t>
            </a:r>
            <a:br>
              <a:rPr lang="en-US" dirty="0" smtClean="0">
                <a:solidFill>
                  <a:srgbClr val="C4F078"/>
                </a:solidFill>
              </a:rPr>
            </a:br>
            <a:endParaRPr lang="en-US" dirty="0">
              <a:solidFill>
                <a:srgbClr val="C4F07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1303130"/>
            <a:ext cx="8680175" cy="55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9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4F078"/>
                </a:solidFill>
              </a:rPr>
              <a:t>OIL CONSUMPTION BY COUNTRY</a:t>
            </a:r>
            <a:endParaRPr lang="en-US" dirty="0">
              <a:solidFill>
                <a:srgbClr val="C4F07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2049629"/>
            <a:ext cx="8404087" cy="47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1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4F078"/>
                </a:solidFill>
              </a:rPr>
              <a:t>IEA FORECAST US OIL PRODUCTION</a:t>
            </a:r>
            <a:endParaRPr lang="en-US" dirty="0">
              <a:solidFill>
                <a:srgbClr val="C4F07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1969828"/>
            <a:ext cx="8680175" cy="488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3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4F078"/>
                </a:solidFill>
              </a:rPr>
              <a:t>US HISTORICAL OIL PRODUCTION</a:t>
            </a:r>
            <a:endParaRPr lang="en-US" dirty="0">
              <a:solidFill>
                <a:srgbClr val="C4F078"/>
              </a:solidFill>
            </a:endParaRPr>
          </a:p>
        </p:txBody>
      </p:sp>
      <p:pic>
        <p:nvPicPr>
          <p:cNvPr id="5" name="Picture 4" descr="US_Crude_Oil_Production_and_Impor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6" y="1905000"/>
            <a:ext cx="8691217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4F078"/>
                </a:solidFill>
              </a:rPr>
              <a:t>TOP 10 STATES</a:t>
            </a:r>
            <a:endParaRPr lang="en-US" dirty="0">
              <a:solidFill>
                <a:srgbClr val="C4F07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65" y="1573821"/>
            <a:ext cx="7321825" cy="51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2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4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C4F078"/>
                </a:solidFill>
              </a:rPr>
              <a:t>FRACKING IMPORTANCE</a:t>
            </a:r>
            <a:endParaRPr lang="en-US" sz="4800" dirty="0">
              <a:solidFill>
                <a:srgbClr val="C4F07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97" y="1600199"/>
            <a:ext cx="8271564" cy="501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97</TotalTime>
  <Words>78</Words>
  <Application>Microsoft Macintosh PowerPoint</Application>
  <PresentationFormat>On-screen Show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Orbit</vt:lpstr>
      <vt:lpstr>U.S. OIL INDUSTRY</vt:lpstr>
      <vt:lpstr>MAJOR OIL PRODUCERS</vt:lpstr>
      <vt:lpstr>TOP OIL PRODUCERS </vt:lpstr>
      <vt:lpstr>OIL CONSUMPTION BY COUNTRY</vt:lpstr>
      <vt:lpstr>IEA FORECAST US OIL PRODUCTION</vt:lpstr>
      <vt:lpstr>US HISTORICAL OIL PRODUCTION</vt:lpstr>
      <vt:lpstr>TOP 10 STATES</vt:lpstr>
      <vt:lpstr>PowerPoint Presentation</vt:lpstr>
      <vt:lpstr>FRACKING IMPORTANCE</vt:lpstr>
      <vt:lpstr>ENERGY CONSUMPTION BY SECTOR</vt:lpstr>
      <vt:lpstr>U.S OIL IMPORTS</vt:lpstr>
      <vt:lpstr>NEW DRILLING TECHNOLOGIES</vt:lpstr>
      <vt:lpstr>PRICE OF OIL WTI</vt:lpstr>
      <vt:lpstr>ARAB OIL EMBARGO 1973 </vt:lpstr>
      <vt:lpstr>OPEC NATIONS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OIL INDUSTRY</dc:title>
  <dc:creator>Ernest Werlin</dc:creator>
  <cp:lastModifiedBy>Ernest Werlin</cp:lastModifiedBy>
  <cp:revision>15</cp:revision>
  <dcterms:created xsi:type="dcterms:W3CDTF">2019-01-21T19:41:09Z</dcterms:created>
  <dcterms:modified xsi:type="dcterms:W3CDTF">2020-10-07T16:38:42Z</dcterms:modified>
</cp:coreProperties>
</file>